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7" r:id="rId3"/>
    <p:sldId id="257" r:id="rId4"/>
    <p:sldId id="258" r:id="rId5"/>
    <p:sldId id="256" r:id="rId6"/>
    <p:sldId id="259" r:id="rId7"/>
    <p:sldId id="264" r:id="rId8"/>
    <p:sldId id="265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E8FD6D"/>
    <a:srgbClr val="9176F4"/>
    <a:srgbClr val="FC6EE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4" autoAdjust="0"/>
    <p:restoredTop sz="74460" autoAdjust="0"/>
  </p:normalViewPr>
  <p:slideViewPr>
    <p:cSldViewPr>
      <p:cViewPr>
        <p:scale>
          <a:sx n="70" d="100"/>
          <a:sy n="70" d="100"/>
        </p:scale>
        <p:origin x="-188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1FF9A-B252-495E-B865-1D1018FA7152}" type="datetimeFigureOut">
              <a:rPr lang="ru-RU" smtClean="0"/>
              <a:pPr/>
              <a:t>05.01.2013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33C5D-C5BC-42DB-A0F8-9662C7C72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mki-vsem.ru/images/noviy-god-10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332656"/>
            <a:ext cx="8352928" cy="6192688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91305" y="980728"/>
            <a:ext cx="6805133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TradyBrk" pitchFamily="18" charset="-52"/>
              </a:rPr>
              <a:t>Задачи на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TradyBrk" pitchFamily="18" charset="-52"/>
              </a:rPr>
              <a:t>увеличение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TradyBrk" pitchFamily="18" charset="-52"/>
              </a:rPr>
              <a:t>(уменьшение)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TradyBrk" pitchFamily="18" charset="-52"/>
              </a:rPr>
              <a:t>числа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TradyBrk" pitchFamily="18" charset="-52"/>
              </a:rPr>
              <a:t>на несколько единиц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_AntiqueTradyBrk" pitchFamily="18" charset="-52"/>
              </a:rPr>
              <a:t>1 класс</a:t>
            </a:r>
            <a:endParaRPr lang="ru-RU" sz="40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_AntiqueTradyBrk" pitchFamily="18" charset="-52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5085184"/>
            <a:ext cx="4680520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ГРИЦЫШЕНА ИРИНА МИХАЙЛОВНА  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МПГ № 150 г Донецка</a:t>
            </a:r>
          </a:p>
          <a:p>
            <a:pPr algn="ctr"/>
            <a:endParaRPr lang="ru-RU" dirty="0"/>
          </a:p>
        </p:txBody>
      </p:sp>
      <p:pic>
        <p:nvPicPr>
          <p:cNvPr id="9" name="Picture 30" descr="http://img-fotki.yandex.ru/get/5308/76074362.1de/0_9cb2e_9b8acb2b_M.jpg"/>
          <p:cNvPicPr>
            <a:picLocks noChangeAspect="1" noChangeArrowheads="1"/>
          </p:cNvPicPr>
          <p:nvPr/>
        </p:nvPicPr>
        <p:blipFill>
          <a:blip r:embed="rId3" cstate="print"/>
          <a:srcRect l="18882" r="10559" b="5921"/>
          <a:stretch>
            <a:fillRect/>
          </a:stretch>
        </p:blipFill>
        <p:spPr bwMode="auto">
          <a:xfrm>
            <a:off x="683568" y="2420888"/>
            <a:ext cx="2232248" cy="3168352"/>
          </a:xfrm>
          <a:prstGeom prst="rect">
            <a:avLst/>
          </a:prstGeom>
          <a:noFill/>
        </p:spPr>
      </p:pic>
      <p:pic>
        <p:nvPicPr>
          <p:cNvPr id="10" name="Picture 22" descr="http://img1.liveinternet.ru/images/attach/c/2/68/795/68795490_1294229366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2492896"/>
            <a:ext cx="122413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6" descr="http://s002.radikal.ru/i199/1112/38/f4e9bccd83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86000"/>
            </a:schemeClr>
          </a:solidFill>
        </p:spPr>
      </p:pic>
      <p:pic>
        <p:nvPicPr>
          <p:cNvPr id="1035" name="Picture 11" descr="D:\Мои документы\9. КАРТИНКИ\АНИМАШКИ\animashki-nadpisi-6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764704"/>
            <a:ext cx="4248472" cy="2664296"/>
          </a:xfrm>
          <a:prstGeom prst="rect">
            <a:avLst/>
          </a:prstGeom>
          <a:noFill/>
        </p:spPr>
      </p:pic>
      <p:pic>
        <p:nvPicPr>
          <p:cNvPr id="1036" name="Picture 12" descr="D:\Мои документы\9. КАРТИНКИ\МАТРЁШКИ, МАША И МЕДВЕДЬ\0_63c86_2ea34671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429000"/>
            <a:ext cx="2695841" cy="2885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mki-vsem.ru/images/noviy-god-10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404664"/>
            <a:ext cx="8352928" cy="6192688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44408" y="6309320"/>
            <a:ext cx="899592" cy="5486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3568" y="908720"/>
            <a:ext cx="727280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Дорогие ребята!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ston" pitchFamily="66" charset="0"/>
            </a:endParaRP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Ariston" pitchFamily="66" charset="0"/>
              </a:rPr>
              <a:t>На  слайдах </a:t>
            </a:r>
            <a:r>
              <a:rPr lang="ru-RU" sz="2800" b="1" u="sng" dirty="0" smtClean="0">
                <a:solidFill>
                  <a:srgbClr val="002060"/>
                </a:solidFill>
                <a:latin typeface="Ariston" pitchFamily="66" charset="0"/>
              </a:rPr>
              <a:t>3,4,5,6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вы </a:t>
            </a:r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повторите  понятия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На сколько больше…,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На сколько меньше …,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 Столько же …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Ariston" pitchFamily="66" charset="0"/>
              </a:rPr>
              <a:t>Слайды 7, 8, </a:t>
            </a:r>
            <a:r>
              <a:rPr lang="ru-RU" sz="2800" b="1" u="sng" dirty="0" smtClean="0">
                <a:solidFill>
                  <a:srgbClr val="002060"/>
                </a:solidFill>
                <a:latin typeface="Ariston" pitchFamily="66" charset="0"/>
              </a:rPr>
              <a:t>9: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вам  нужно  составить  и решить задачи. 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Ariston" pitchFamily="66" charset="0"/>
              </a:rPr>
              <a:t>Чтобы  проверить  правильность  </a:t>
            </a:r>
            <a:r>
              <a:rPr lang="ru-RU" sz="2800" b="1" u="sng" smtClean="0">
                <a:solidFill>
                  <a:srgbClr val="002060"/>
                </a:solidFill>
                <a:latin typeface="Ariston" pitchFamily="66" charset="0"/>
              </a:rPr>
              <a:t>решения </a:t>
            </a:r>
            <a:r>
              <a:rPr lang="ru-RU" sz="2800" b="1" u="sng" smtClean="0">
                <a:solidFill>
                  <a:srgbClr val="002060"/>
                </a:solidFill>
                <a:latin typeface="Ariston" pitchFamily="66" charset="0"/>
              </a:rPr>
              <a:t>,</a:t>
            </a:r>
            <a:r>
              <a:rPr lang="ru-RU" sz="2800" b="1" smtClean="0">
                <a:solidFill>
                  <a:srgbClr val="002060"/>
                </a:solidFill>
                <a:latin typeface="Ariston" pitchFamily="66" charset="0"/>
              </a:rPr>
              <a:t>– </a:t>
            </a:r>
            <a:r>
              <a:rPr lang="ru-RU" sz="2800" b="1" dirty="0" smtClean="0">
                <a:solidFill>
                  <a:srgbClr val="002060"/>
                </a:solidFill>
                <a:latin typeface="Ariston" pitchFamily="66" charset="0"/>
              </a:rPr>
              <a:t>жмите  на  Машу!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img-fotki.yandex.ru/get/3100/lenuschkam.51/0_25a3b_9b8d736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33670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http://img-fotki.yandex.ru/get/4419/108372629.41/0_701ba_25b6a37f_L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88640"/>
            <a:ext cx="2808312" cy="4392488"/>
          </a:xfrm>
          <a:prstGeom prst="rect">
            <a:avLst/>
          </a:prstGeom>
          <a:noFill/>
        </p:spPr>
      </p:pic>
      <p:pic>
        <p:nvPicPr>
          <p:cNvPr id="4109" name="Picture 13" descr="D:\Мои документы\9. КАРТИНКИ\НОВЫЙ ГОД\67767726_1292146458_1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764704"/>
            <a:ext cx="2016224" cy="2160240"/>
          </a:xfrm>
          <a:prstGeom prst="rect">
            <a:avLst/>
          </a:prstGeom>
          <a:noFill/>
        </p:spPr>
      </p:pic>
      <p:pic>
        <p:nvPicPr>
          <p:cNvPr id="4111" name="Picture 15" descr="http://img0.liveinternet.ru/images/attach/c/2/65/644/65644528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764704"/>
            <a:ext cx="2016224" cy="2016224"/>
          </a:xfrm>
          <a:prstGeom prst="rect">
            <a:avLst/>
          </a:prstGeom>
          <a:noFill/>
        </p:spPr>
      </p:pic>
      <p:pic>
        <p:nvPicPr>
          <p:cNvPr id="4100" name="Picture 4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6" cstate="print"/>
          <a:srcRect l="50084" t="3780" r="5501" b="51806"/>
          <a:stretch>
            <a:fillRect/>
          </a:stretch>
        </p:blipFill>
        <p:spPr bwMode="auto">
          <a:xfrm>
            <a:off x="3347864" y="2708920"/>
            <a:ext cx="1008112" cy="1008112"/>
          </a:xfrm>
          <a:prstGeom prst="rect">
            <a:avLst/>
          </a:prstGeom>
          <a:noFill/>
        </p:spPr>
      </p:pic>
      <p:pic>
        <p:nvPicPr>
          <p:cNvPr id="4102" name="Picture 6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7" cstate="print"/>
          <a:srcRect l="54809" t="50084" r="3611"/>
          <a:stretch>
            <a:fillRect/>
          </a:stretch>
        </p:blipFill>
        <p:spPr bwMode="auto">
          <a:xfrm>
            <a:off x="6156176" y="3501007"/>
            <a:ext cx="936104" cy="936105"/>
          </a:xfrm>
          <a:prstGeom prst="rect">
            <a:avLst/>
          </a:prstGeom>
          <a:noFill/>
        </p:spPr>
      </p:pic>
      <p:pic>
        <p:nvPicPr>
          <p:cNvPr id="19" name="Picture 6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8" cstate="print"/>
          <a:srcRect l="54809" t="50084" r="3611"/>
          <a:stretch>
            <a:fillRect/>
          </a:stretch>
        </p:blipFill>
        <p:spPr bwMode="auto">
          <a:xfrm>
            <a:off x="6588224" y="2492896"/>
            <a:ext cx="936104" cy="1008112"/>
          </a:xfrm>
          <a:prstGeom prst="rect">
            <a:avLst/>
          </a:prstGeom>
          <a:noFill/>
        </p:spPr>
      </p:pic>
      <p:pic>
        <p:nvPicPr>
          <p:cNvPr id="20" name="Picture 6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9" cstate="print"/>
          <a:srcRect l="54809" t="50084" r="3611"/>
          <a:stretch>
            <a:fillRect/>
          </a:stretch>
        </p:blipFill>
        <p:spPr bwMode="auto">
          <a:xfrm>
            <a:off x="5580112" y="2492895"/>
            <a:ext cx="864096" cy="1037339"/>
          </a:xfrm>
          <a:prstGeom prst="rect">
            <a:avLst/>
          </a:prstGeom>
          <a:noFill/>
        </p:spPr>
      </p:pic>
      <p:pic>
        <p:nvPicPr>
          <p:cNvPr id="21" name="Picture 6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10" cstate="print"/>
          <a:srcRect l="54809" t="50084" r="3611"/>
          <a:stretch>
            <a:fillRect/>
          </a:stretch>
        </p:blipFill>
        <p:spPr bwMode="auto">
          <a:xfrm>
            <a:off x="7380312" y="3356992"/>
            <a:ext cx="936104" cy="950894"/>
          </a:xfrm>
          <a:prstGeom prst="rect">
            <a:avLst/>
          </a:prstGeom>
          <a:noFill/>
        </p:spPr>
      </p:pic>
      <p:pic>
        <p:nvPicPr>
          <p:cNvPr id="22" name="Picture 6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11" cstate="print"/>
          <a:srcRect l="54809" t="50084" r="3611"/>
          <a:stretch>
            <a:fillRect/>
          </a:stretch>
        </p:blipFill>
        <p:spPr bwMode="auto">
          <a:xfrm>
            <a:off x="7740351" y="2492896"/>
            <a:ext cx="938711" cy="922020"/>
          </a:xfrm>
          <a:prstGeom prst="rect">
            <a:avLst/>
          </a:prstGeom>
          <a:noFill/>
        </p:spPr>
      </p:pic>
      <p:pic>
        <p:nvPicPr>
          <p:cNvPr id="23" name="Picture 4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12" cstate="print"/>
          <a:srcRect l="50084" t="3780" r="5501" b="51806"/>
          <a:stretch>
            <a:fillRect/>
          </a:stretch>
        </p:blipFill>
        <p:spPr bwMode="auto">
          <a:xfrm>
            <a:off x="743574" y="2636912"/>
            <a:ext cx="1092121" cy="1008112"/>
          </a:xfrm>
          <a:prstGeom prst="rect">
            <a:avLst/>
          </a:prstGeom>
          <a:noFill/>
        </p:spPr>
      </p:pic>
      <p:pic>
        <p:nvPicPr>
          <p:cNvPr id="24" name="Picture 4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12" cstate="print"/>
          <a:srcRect l="50084" t="3780" r="5501" b="51806"/>
          <a:stretch>
            <a:fillRect/>
          </a:stretch>
        </p:blipFill>
        <p:spPr bwMode="auto">
          <a:xfrm>
            <a:off x="383535" y="1700808"/>
            <a:ext cx="1092121" cy="1008112"/>
          </a:xfrm>
          <a:prstGeom prst="rect">
            <a:avLst/>
          </a:prstGeom>
          <a:noFill/>
        </p:spPr>
      </p:pic>
      <p:pic>
        <p:nvPicPr>
          <p:cNvPr id="25" name="Picture 4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13" cstate="print"/>
          <a:srcRect l="50084" t="3780" r="5501" b="51806"/>
          <a:stretch>
            <a:fillRect/>
          </a:stretch>
        </p:blipFill>
        <p:spPr bwMode="auto">
          <a:xfrm>
            <a:off x="1835696" y="3356992"/>
            <a:ext cx="936104" cy="936104"/>
          </a:xfrm>
          <a:prstGeom prst="rect">
            <a:avLst/>
          </a:prstGeom>
          <a:noFill/>
        </p:spPr>
      </p:pic>
      <p:pic>
        <p:nvPicPr>
          <p:cNvPr id="26" name="Picture 4" descr="D:\Мои документы\9. КАРТИНКИ\НОВЫЙ ГОД\112.png"/>
          <p:cNvPicPr>
            <a:picLocks noChangeAspect="1" noChangeArrowheads="1"/>
          </p:cNvPicPr>
          <p:nvPr/>
        </p:nvPicPr>
        <p:blipFill>
          <a:blip r:embed="rId13" cstate="print"/>
          <a:srcRect l="50084" t="3780" r="5501" b="51806"/>
          <a:stretch>
            <a:fillRect/>
          </a:stretch>
        </p:blipFill>
        <p:spPr bwMode="auto">
          <a:xfrm>
            <a:off x="2123728" y="2420888"/>
            <a:ext cx="936104" cy="936104"/>
          </a:xfrm>
          <a:prstGeom prst="rect">
            <a:avLst/>
          </a:prstGeom>
          <a:noFill/>
        </p:spPr>
      </p:pic>
      <p:sp>
        <p:nvSpPr>
          <p:cNvPr id="31" name="Прямоугольник 30"/>
          <p:cNvSpPr/>
          <p:nvPr/>
        </p:nvSpPr>
        <p:spPr>
          <a:xfrm>
            <a:off x="2049393" y="3573016"/>
            <a:ext cx="59041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Столько же …</a:t>
            </a:r>
            <a:endParaRPr lang="ru-RU" sz="6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351912" y="6381328"/>
            <a:ext cx="79208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444E-6 L 0.10243 0.38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1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017E-7 L 0.22847 0.25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2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8094E-6 L 0.42534 0.2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1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3904E-6 L 0.40174 0.231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11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0509 L 0.31128 0.131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5356E-6 L -0.43316 0.396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19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1042 L -0.15747 0.2627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13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48011E-6 L -0.41336 0.398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" y="19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-0.18507 0.405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20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18316E-6 L -0.0118 0.2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-fotki.yandex.ru/get/3100/lenuschkam.51/0_25a3b_9b8d736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11769"/>
            </a:avLst>
          </a:prstGeom>
          <a:solidFill>
            <a:schemeClr val="bg1">
              <a:alpha val="6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cs5863.vkontakte.ru/u153421812/148973547/x_922bf00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442" t="3937" r="8280" b="3322"/>
          <a:stretch>
            <a:fillRect/>
          </a:stretch>
        </p:blipFill>
        <p:spPr bwMode="auto">
          <a:xfrm>
            <a:off x="2195736" y="332656"/>
            <a:ext cx="5328592" cy="5040560"/>
          </a:xfrm>
          <a:prstGeom prst="rect">
            <a:avLst/>
          </a:prstGeom>
          <a:noFill/>
        </p:spPr>
      </p:pic>
      <p:pic>
        <p:nvPicPr>
          <p:cNvPr id="1044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84784"/>
            <a:ext cx="792088" cy="918896"/>
          </a:xfrm>
          <a:prstGeom prst="rect">
            <a:avLst/>
          </a:prstGeom>
          <a:noFill/>
        </p:spPr>
      </p:pic>
      <p:pic>
        <p:nvPicPr>
          <p:cNvPr id="22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49080"/>
            <a:ext cx="792088" cy="918896"/>
          </a:xfrm>
          <a:prstGeom prst="rect">
            <a:avLst/>
          </a:prstGeom>
          <a:noFill/>
        </p:spPr>
      </p:pic>
      <p:pic>
        <p:nvPicPr>
          <p:cNvPr id="23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792088" cy="918896"/>
          </a:xfrm>
          <a:prstGeom prst="rect">
            <a:avLst/>
          </a:prstGeom>
          <a:noFill/>
        </p:spPr>
      </p:pic>
      <p:pic>
        <p:nvPicPr>
          <p:cNvPr id="24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764704"/>
            <a:ext cx="792088" cy="918896"/>
          </a:xfrm>
          <a:prstGeom prst="rect">
            <a:avLst/>
          </a:prstGeom>
          <a:noFill/>
        </p:spPr>
      </p:pic>
      <p:pic>
        <p:nvPicPr>
          <p:cNvPr id="25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564904"/>
            <a:ext cx="792088" cy="918896"/>
          </a:xfrm>
          <a:prstGeom prst="rect">
            <a:avLst/>
          </a:prstGeom>
          <a:noFill/>
        </p:spPr>
      </p:pic>
      <p:pic>
        <p:nvPicPr>
          <p:cNvPr id="26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792088" cy="918896"/>
          </a:xfrm>
          <a:prstGeom prst="rect">
            <a:avLst/>
          </a:prstGeom>
          <a:noFill/>
        </p:spPr>
      </p:pic>
      <p:pic>
        <p:nvPicPr>
          <p:cNvPr id="28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933056"/>
            <a:ext cx="792088" cy="918896"/>
          </a:xfrm>
          <a:prstGeom prst="rect">
            <a:avLst/>
          </a:prstGeom>
          <a:noFill/>
        </p:spPr>
      </p:pic>
      <p:pic>
        <p:nvPicPr>
          <p:cNvPr id="1046" name="Picture 22" descr="http://img1.liveinternet.ru/images/attach/c/2/68/795/68795490_1294229366_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268760"/>
            <a:ext cx="1224136" cy="2160240"/>
          </a:xfrm>
          <a:prstGeom prst="rect">
            <a:avLst/>
          </a:prstGeom>
          <a:noFill/>
        </p:spPr>
      </p:pic>
      <p:pic>
        <p:nvPicPr>
          <p:cNvPr id="1054" name="Picture 30" descr="http://img-fotki.yandex.ru/get/5308/76074362.1de/0_9cb2e_9b8acb2b_M.jpg"/>
          <p:cNvPicPr>
            <a:picLocks noChangeAspect="1" noChangeArrowheads="1"/>
          </p:cNvPicPr>
          <p:nvPr/>
        </p:nvPicPr>
        <p:blipFill>
          <a:blip r:embed="rId6" cstate="print"/>
          <a:srcRect l="18882" r="10559" b="5921"/>
          <a:stretch>
            <a:fillRect/>
          </a:stretch>
        </p:blipFill>
        <p:spPr bwMode="auto">
          <a:xfrm>
            <a:off x="611560" y="836712"/>
            <a:ext cx="2232248" cy="3168352"/>
          </a:xfrm>
          <a:prstGeom prst="rect">
            <a:avLst/>
          </a:prstGeom>
          <a:noFill/>
        </p:spPr>
      </p:pic>
      <p:pic>
        <p:nvPicPr>
          <p:cNvPr id="38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00808"/>
            <a:ext cx="792088" cy="918896"/>
          </a:xfrm>
          <a:prstGeom prst="rect">
            <a:avLst/>
          </a:prstGeom>
          <a:noFill/>
        </p:spPr>
      </p:pic>
      <p:pic>
        <p:nvPicPr>
          <p:cNvPr id="39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7524328" y="2348880"/>
            <a:ext cx="576064" cy="854442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2915816" y="3573016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1 больше у …</a:t>
            </a:r>
          </a:p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1 меньше у..</a:t>
            </a:r>
            <a:endParaRPr lang="ru-RU" sz="4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460432" y="6381328"/>
            <a:ext cx="68356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3563888" y="1412776"/>
            <a:ext cx="576064" cy="854442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4211960" y="2132856"/>
            <a:ext cx="576064" cy="854442"/>
          </a:xfrm>
          <a:prstGeom prst="rect">
            <a:avLst/>
          </a:prstGeom>
          <a:noFill/>
        </p:spPr>
      </p:pic>
      <p:pic>
        <p:nvPicPr>
          <p:cNvPr id="20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6084168" y="2996952"/>
            <a:ext cx="576064" cy="854442"/>
          </a:xfrm>
          <a:prstGeom prst="rect">
            <a:avLst/>
          </a:prstGeom>
          <a:noFill/>
        </p:spPr>
      </p:pic>
      <p:pic>
        <p:nvPicPr>
          <p:cNvPr id="21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5364088" y="1556792"/>
            <a:ext cx="576064" cy="854442"/>
          </a:xfrm>
          <a:prstGeom prst="rect">
            <a:avLst/>
          </a:prstGeom>
          <a:noFill/>
        </p:spPr>
      </p:pic>
      <p:pic>
        <p:nvPicPr>
          <p:cNvPr id="19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5004048" y="2708920"/>
            <a:ext cx="576064" cy="854442"/>
          </a:xfrm>
          <a:prstGeom prst="rect">
            <a:avLst/>
          </a:prstGeom>
          <a:noFill/>
        </p:spPr>
      </p:pic>
      <p:pic>
        <p:nvPicPr>
          <p:cNvPr id="17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3923928" y="3429000"/>
            <a:ext cx="576064" cy="85444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-0.15365 0.5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12205 0.72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36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592 0.6157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30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06702 0.5106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05903 0.458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2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10625 0.258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1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-0.01181 0.227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11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12222 0.24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25972 0.515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2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85185E-6 L -0.27553 0.494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4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69 L -0.10244 0.2842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14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084 0.3263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22829 0.4101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20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3941 0.221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1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7326 0.3680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http://img-fotki.yandex.ru/get/3100/lenuschkam.51/0_25a3b_9b8d736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640960" cy="6408712"/>
          </a:xfrm>
          <a:prstGeom prst="roundRect">
            <a:avLst>
              <a:gd name="adj" fmla="val 11769"/>
            </a:avLst>
          </a:prstGeom>
          <a:solidFill>
            <a:schemeClr val="bg1">
              <a:alpha val="65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2" descr="http://cs5863.vkontakte.ru/u153421812/148973547/x_922bf00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442" t="3937" r="8280" b="3322"/>
          <a:stretch>
            <a:fillRect/>
          </a:stretch>
        </p:blipFill>
        <p:spPr bwMode="auto">
          <a:xfrm>
            <a:off x="1979712" y="260648"/>
            <a:ext cx="5904656" cy="5040560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4211960" y="2132856"/>
            <a:ext cx="576064" cy="854442"/>
          </a:xfrm>
          <a:prstGeom prst="rect">
            <a:avLst/>
          </a:prstGeom>
          <a:noFill/>
        </p:spPr>
      </p:pic>
      <p:pic>
        <p:nvPicPr>
          <p:cNvPr id="1044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84784"/>
            <a:ext cx="792088" cy="918896"/>
          </a:xfrm>
          <a:prstGeom prst="rect">
            <a:avLst/>
          </a:prstGeom>
          <a:noFill/>
        </p:spPr>
      </p:pic>
      <p:pic>
        <p:nvPicPr>
          <p:cNvPr id="17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3923928" y="3429000"/>
            <a:ext cx="576064" cy="854442"/>
          </a:xfrm>
          <a:prstGeom prst="rect">
            <a:avLst/>
          </a:prstGeom>
          <a:noFill/>
        </p:spPr>
      </p:pic>
      <p:pic>
        <p:nvPicPr>
          <p:cNvPr id="18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3563888" y="1412776"/>
            <a:ext cx="576064" cy="854442"/>
          </a:xfrm>
          <a:prstGeom prst="rect">
            <a:avLst/>
          </a:prstGeom>
          <a:noFill/>
        </p:spPr>
      </p:pic>
      <p:pic>
        <p:nvPicPr>
          <p:cNvPr id="19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5076056" y="2780928"/>
            <a:ext cx="576064" cy="854442"/>
          </a:xfrm>
          <a:prstGeom prst="rect">
            <a:avLst/>
          </a:prstGeom>
          <a:noFill/>
        </p:spPr>
      </p:pic>
      <p:pic>
        <p:nvPicPr>
          <p:cNvPr id="21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5364088" y="1124744"/>
            <a:ext cx="576064" cy="854442"/>
          </a:xfrm>
          <a:prstGeom prst="rect">
            <a:avLst/>
          </a:prstGeom>
          <a:noFill/>
        </p:spPr>
      </p:pic>
      <p:pic>
        <p:nvPicPr>
          <p:cNvPr id="22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792088" cy="918896"/>
          </a:xfrm>
          <a:prstGeom prst="rect">
            <a:avLst/>
          </a:prstGeom>
          <a:noFill/>
        </p:spPr>
      </p:pic>
      <p:pic>
        <p:nvPicPr>
          <p:cNvPr id="23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132856"/>
            <a:ext cx="792088" cy="918896"/>
          </a:xfrm>
          <a:prstGeom prst="rect">
            <a:avLst/>
          </a:prstGeom>
          <a:noFill/>
        </p:spPr>
      </p:pic>
      <p:pic>
        <p:nvPicPr>
          <p:cNvPr id="24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92696"/>
            <a:ext cx="792088" cy="918896"/>
          </a:xfrm>
          <a:prstGeom prst="rect">
            <a:avLst/>
          </a:prstGeom>
          <a:noFill/>
        </p:spPr>
      </p:pic>
      <p:pic>
        <p:nvPicPr>
          <p:cNvPr id="25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792088" cy="918896"/>
          </a:xfrm>
          <a:prstGeom prst="rect">
            <a:avLst/>
          </a:prstGeom>
          <a:noFill/>
        </p:spPr>
      </p:pic>
      <p:pic>
        <p:nvPicPr>
          <p:cNvPr id="26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792088" cy="918896"/>
          </a:xfrm>
          <a:prstGeom prst="rect">
            <a:avLst/>
          </a:prstGeom>
          <a:noFill/>
        </p:spPr>
      </p:pic>
      <p:pic>
        <p:nvPicPr>
          <p:cNvPr id="28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933056"/>
            <a:ext cx="792088" cy="918896"/>
          </a:xfrm>
          <a:prstGeom prst="rect">
            <a:avLst/>
          </a:prstGeom>
          <a:noFill/>
        </p:spPr>
      </p:pic>
      <p:pic>
        <p:nvPicPr>
          <p:cNvPr id="1046" name="Picture 22" descr="http://img1.liveinternet.ru/images/attach/c/2/68/795/68795490_1294229366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196752"/>
            <a:ext cx="1245092" cy="2232248"/>
          </a:xfrm>
          <a:prstGeom prst="rect">
            <a:avLst/>
          </a:prstGeom>
          <a:noFill/>
        </p:spPr>
      </p:pic>
      <p:pic>
        <p:nvPicPr>
          <p:cNvPr id="1054" name="Picture 30" descr="http://img-fotki.yandex.ru/get/5308/76074362.1de/0_9cb2e_9b8acb2b_M.jpg"/>
          <p:cNvPicPr>
            <a:picLocks noChangeAspect="1" noChangeArrowheads="1"/>
          </p:cNvPicPr>
          <p:nvPr/>
        </p:nvPicPr>
        <p:blipFill>
          <a:blip r:embed="rId7" cstate="print"/>
          <a:srcRect l="18882" r="10559" b="5921"/>
          <a:stretch>
            <a:fillRect/>
          </a:stretch>
        </p:blipFill>
        <p:spPr bwMode="auto">
          <a:xfrm>
            <a:off x="323528" y="836712"/>
            <a:ext cx="2599868" cy="3528392"/>
          </a:xfrm>
          <a:prstGeom prst="rect">
            <a:avLst/>
          </a:prstGeom>
          <a:noFill/>
        </p:spPr>
      </p:pic>
      <p:pic>
        <p:nvPicPr>
          <p:cNvPr id="38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700808"/>
            <a:ext cx="792088" cy="918896"/>
          </a:xfrm>
          <a:prstGeom prst="rect">
            <a:avLst/>
          </a:prstGeom>
          <a:noFill/>
        </p:spPr>
      </p:pic>
      <p:pic>
        <p:nvPicPr>
          <p:cNvPr id="39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7524328" y="2348880"/>
            <a:ext cx="576064" cy="854442"/>
          </a:xfrm>
          <a:prstGeom prst="rect">
            <a:avLst/>
          </a:prstGeom>
          <a:noFill/>
        </p:spPr>
      </p:pic>
      <p:sp>
        <p:nvSpPr>
          <p:cNvPr id="46" name="Управляющая кнопка: далее 45">
            <a:hlinkClick r:id="" action="ppaction://hlinkshowjump?jump=nextslide" highlightClick="1"/>
          </p:cNvPr>
          <p:cNvSpPr/>
          <p:nvPr/>
        </p:nvSpPr>
        <p:spPr>
          <a:xfrm>
            <a:off x="8388424" y="6381328"/>
            <a:ext cx="755576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2843808" y="3501008"/>
            <a:ext cx="50405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2 больше у …</a:t>
            </a:r>
          </a:p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На 2 меньше у..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927E-6 L -0.16927 0.59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2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06684 0.74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034E-6 L 0.09062 0.625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3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25532E-7 L 0.09063 0.530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0555E-6 L -0.05903 0.478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12986 0.3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1748E-6 L -0.01962 0.30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5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25624E-6 L 0.17743 0.2687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" y="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29913 0.525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9132 0.578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8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7083 0.336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2677 0.4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1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3941 0.24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41351E-6 L -0.2441 0.38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 descr="http://img-fotki.yandex.ru/get/3100/lenuschkam.51/0_25a3b_9b8d7365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408712"/>
          </a:xfrm>
          <a:prstGeom prst="roundRect">
            <a:avLst>
              <a:gd name="adj" fmla="val 11769"/>
            </a:avLst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2" descr="http://cs5863.vkontakte.ru/u153421812/148973547/x_922bf00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442" t="3937" r="8280" b="3322"/>
          <a:stretch>
            <a:fillRect/>
          </a:stretch>
        </p:blipFill>
        <p:spPr bwMode="auto">
          <a:xfrm>
            <a:off x="1907704" y="260648"/>
            <a:ext cx="5904656" cy="5040560"/>
          </a:xfrm>
          <a:prstGeom prst="rect">
            <a:avLst/>
          </a:prstGeom>
          <a:noFill/>
        </p:spPr>
      </p:pic>
      <p:pic>
        <p:nvPicPr>
          <p:cNvPr id="1040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4211960" y="2132856"/>
            <a:ext cx="576064" cy="854442"/>
          </a:xfrm>
          <a:prstGeom prst="rect">
            <a:avLst/>
          </a:prstGeom>
          <a:noFill/>
        </p:spPr>
      </p:pic>
      <p:pic>
        <p:nvPicPr>
          <p:cNvPr id="1044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484784"/>
            <a:ext cx="792088" cy="918896"/>
          </a:xfrm>
          <a:prstGeom prst="rect">
            <a:avLst/>
          </a:prstGeom>
          <a:noFill/>
        </p:spPr>
      </p:pic>
      <p:pic>
        <p:nvPicPr>
          <p:cNvPr id="17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3923928" y="3429000"/>
            <a:ext cx="576064" cy="854442"/>
          </a:xfrm>
          <a:prstGeom prst="rect">
            <a:avLst/>
          </a:prstGeom>
          <a:noFill/>
        </p:spPr>
      </p:pic>
      <p:pic>
        <p:nvPicPr>
          <p:cNvPr id="18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3563888" y="1412776"/>
            <a:ext cx="576064" cy="854442"/>
          </a:xfrm>
          <a:prstGeom prst="rect">
            <a:avLst/>
          </a:prstGeom>
          <a:noFill/>
        </p:spPr>
      </p:pic>
      <p:pic>
        <p:nvPicPr>
          <p:cNvPr id="19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5076056" y="2780928"/>
            <a:ext cx="576064" cy="854442"/>
          </a:xfrm>
          <a:prstGeom prst="rect">
            <a:avLst/>
          </a:prstGeom>
          <a:noFill/>
        </p:spPr>
      </p:pic>
      <p:pic>
        <p:nvPicPr>
          <p:cNvPr id="20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6084168" y="2996952"/>
            <a:ext cx="576064" cy="854442"/>
          </a:xfrm>
          <a:prstGeom prst="rect">
            <a:avLst/>
          </a:prstGeom>
          <a:noFill/>
        </p:spPr>
      </p:pic>
      <p:pic>
        <p:nvPicPr>
          <p:cNvPr id="21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5364088" y="1124744"/>
            <a:ext cx="576064" cy="854442"/>
          </a:xfrm>
          <a:prstGeom prst="rect">
            <a:avLst/>
          </a:prstGeom>
          <a:noFill/>
        </p:spPr>
      </p:pic>
      <p:pic>
        <p:nvPicPr>
          <p:cNvPr id="22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7032"/>
            <a:ext cx="792088" cy="918896"/>
          </a:xfrm>
          <a:prstGeom prst="rect">
            <a:avLst/>
          </a:prstGeom>
          <a:noFill/>
        </p:spPr>
      </p:pic>
      <p:pic>
        <p:nvPicPr>
          <p:cNvPr id="23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2132856"/>
            <a:ext cx="792088" cy="918896"/>
          </a:xfrm>
          <a:prstGeom prst="rect">
            <a:avLst/>
          </a:prstGeom>
          <a:noFill/>
        </p:spPr>
      </p:pic>
      <p:pic>
        <p:nvPicPr>
          <p:cNvPr id="24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692696"/>
            <a:ext cx="792088" cy="918896"/>
          </a:xfrm>
          <a:prstGeom prst="rect">
            <a:avLst/>
          </a:prstGeom>
          <a:noFill/>
        </p:spPr>
      </p:pic>
      <p:pic>
        <p:nvPicPr>
          <p:cNvPr id="25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492896"/>
            <a:ext cx="792088" cy="918896"/>
          </a:xfrm>
          <a:prstGeom prst="rect">
            <a:avLst/>
          </a:prstGeom>
          <a:noFill/>
        </p:spPr>
      </p:pic>
      <p:pic>
        <p:nvPicPr>
          <p:cNvPr id="26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645024"/>
            <a:ext cx="792088" cy="918896"/>
          </a:xfrm>
          <a:prstGeom prst="rect">
            <a:avLst/>
          </a:prstGeom>
          <a:noFill/>
        </p:spPr>
      </p:pic>
      <p:pic>
        <p:nvPicPr>
          <p:cNvPr id="1046" name="Picture 22" descr="http://img1.liveinternet.ru/images/attach/c/2/68/795/68795490_1294229366_0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1556792"/>
            <a:ext cx="1044271" cy="1872208"/>
          </a:xfrm>
          <a:prstGeom prst="rect">
            <a:avLst/>
          </a:prstGeom>
          <a:noFill/>
        </p:spPr>
      </p:pic>
      <p:pic>
        <p:nvPicPr>
          <p:cNvPr id="1054" name="Picture 30" descr="http://img-fotki.yandex.ru/get/5308/76074362.1de/0_9cb2e_9b8acb2b_M.jpg"/>
          <p:cNvPicPr>
            <a:picLocks noChangeAspect="1" noChangeArrowheads="1"/>
          </p:cNvPicPr>
          <p:nvPr/>
        </p:nvPicPr>
        <p:blipFill>
          <a:blip r:embed="rId7" cstate="print"/>
          <a:srcRect l="18882" r="10559" b="5921"/>
          <a:stretch>
            <a:fillRect/>
          </a:stretch>
        </p:blipFill>
        <p:spPr bwMode="auto">
          <a:xfrm>
            <a:off x="827584" y="1124744"/>
            <a:ext cx="2016224" cy="2736304"/>
          </a:xfrm>
          <a:prstGeom prst="rect">
            <a:avLst/>
          </a:prstGeom>
          <a:noFill/>
        </p:spPr>
      </p:pic>
      <p:pic>
        <p:nvPicPr>
          <p:cNvPr id="38" name="Picture 20" descr="http://www.pic4you.ru/allimage/y2011/11-26/12216/14444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1700808"/>
            <a:ext cx="792088" cy="918896"/>
          </a:xfrm>
          <a:prstGeom prst="rect">
            <a:avLst/>
          </a:prstGeom>
          <a:noFill/>
        </p:spPr>
      </p:pic>
      <p:pic>
        <p:nvPicPr>
          <p:cNvPr id="39" name="Picture 16" descr="http://img-fotki.yandex.ru/get/5313/101695605.a11/0_8b1e4_2e7c2fde_XL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r="47976"/>
          <a:stretch>
            <a:fillRect/>
          </a:stretch>
        </p:blipFill>
        <p:spPr bwMode="auto">
          <a:xfrm>
            <a:off x="7524328" y="2348880"/>
            <a:ext cx="576064" cy="854442"/>
          </a:xfrm>
          <a:prstGeom prst="rect">
            <a:avLst/>
          </a:prstGeom>
          <a:noFill/>
        </p:spPr>
      </p:pic>
      <p:sp>
        <p:nvSpPr>
          <p:cNvPr id="42" name="Прямоугольник 41"/>
          <p:cNvSpPr/>
          <p:nvPr/>
        </p:nvSpPr>
        <p:spPr>
          <a:xfrm>
            <a:off x="1403648" y="3717032"/>
            <a:ext cx="73448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Миша повесил столько же,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сколько и Маша </a:t>
            </a:r>
          </a:p>
          <a:p>
            <a:pPr algn="ctr"/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9" name="Управляющая кнопка: далее 28">
            <a:hlinkClick r:id="" action="ppaction://hlinkshowjump?jump=nextslide" highlightClick="1"/>
          </p:cNvPr>
          <p:cNvSpPr/>
          <p:nvPr/>
        </p:nvSpPr>
        <p:spPr>
          <a:xfrm>
            <a:off x="8460432" y="6381328"/>
            <a:ext cx="683568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58927E-6 L -0.16927 0.594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2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-0.06684 0.7416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23034E-6 L 0.09062 0.625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31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25532E-7 L 0.09063 0.530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2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0555E-6 L -0.05903 0.478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2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12986 0.3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1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1748E-6 L -0.01962 0.300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29913 0.5256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6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29132 0.5780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8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-0.08663 0.30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1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7083 0.33658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-0.2677 0.4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" y="21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-0.03941 0.2421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12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2604 0.3891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052.radikal.ru/1010/a9/1946d700c702t.jpg"/>
          <p:cNvPicPr>
            <a:picLocks noChangeAspect="1" noChangeArrowheads="1"/>
          </p:cNvPicPr>
          <p:nvPr/>
        </p:nvPicPr>
        <p:blipFill>
          <a:blip r:embed="rId3" cstate="print"/>
          <a:srcRect b="35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img-fotki.yandex.ru/get/5703/tatyana2q8-medvedeva.227/0_5c969_1362f61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056"/>
            <a:ext cx="1976620" cy="2592288"/>
          </a:xfrm>
          <a:prstGeom prst="rect">
            <a:avLst/>
          </a:prstGeom>
          <a:noFill/>
        </p:spPr>
      </p:pic>
      <p:pic>
        <p:nvPicPr>
          <p:cNvPr id="20483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>
            <a:off x="251520" y="3573016"/>
            <a:ext cx="792088" cy="1044409"/>
          </a:xfrm>
          <a:prstGeom prst="rect">
            <a:avLst/>
          </a:prstGeom>
          <a:noFill/>
        </p:spPr>
      </p:pic>
      <p:pic>
        <p:nvPicPr>
          <p:cNvPr id="5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>
            <a:off x="3275856" y="4437112"/>
            <a:ext cx="737476" cy="972401"/>
          </a:xfrm>
          <a:prstGeom prst="rect">
            <a:avLst/>
          </a:prstGeom>
          <a:noFill/>
        </p:spPr>
      </p:pic>
      <p:pic>
        <p:nvPicPr>
          <p:cNvPr id="6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>
            <a:off x="1187623" y="3140968"/>
            <a:ext cx="613279" cy="808640"/>
          </a:xfrm>
          <a:prstGeom prst="rect">
            <a:avLst/>
          </a:prstGeom>
          <a:noFill/>
        </p:spPr>
      </p:pic>
      <p:pic>
        <p:nvPicPr>
          <p:cNvPr id="7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>
            <a:off x="1691680" y="4293096"/>
            <a:ext cx="720080" cy="949463"/>
          </a:xfrm>
          <a:prstGeom prst="rect">
            <a:avLst/>
          </a:prstGeom>
          <a:noFill/>
        </p:spPr>
      </p:pic>
      <p:pic>
        <p:nvPicPr>
          <p:cNvPr id="8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 flipH="1">
            <a:off x="3670320" y="5517232"/>
            <a:ext cx="829672" cy="1090285"/>
          </a:xfrm>
          <a:prstGeom prst="rect">
            <a:avLst/>
          </a:prstGeom>
          <a:noFill/>
        </p:spPr>
      </p:pic>
      <p:pic>
        <p:nvPicPr>
          <p:cNvPr id="9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>
            <a:off x="3779911" y="3429000"/>
            <a:ext cx="682865" cy="900393"/>
          </a:xfrm>
          <a:prstGeom prst="rect">
            <a:avLst/>
          </a:prstGeom>
          <a:noFill/>
        </p:spPr>
      </p:pic>
      <p:pic>
        <p:nvPicPr>
          <p:cNvPr id="10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>
            <a:off x="683568" y="4293096"/>
            <a:ext cx="819172" cy="1080120"/>
          </a:xfrm>
          <a:prstGeom prst="rect">
            <a:avLst/>
          </a:prstGeom>
          <a:noFill/>
        </p:spPr>
      </p:pic>
      <p:pic>
        <p:nvPicPr>
          <p:cNvPr id="11" name="Picture 3" descr="D:\Мои документы\9. КАРТИНКИ\ЗВЕРИ\72621605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8" t="2018" r="22783"/>
          <a:stretch>
            <a:fillRect/>
          </a:stretch>
        </p:blipFill>
        <p:spPr bwMode="auto">
          <a:xfrm>
            <a:off x="2411760" y="4509120"/>
            <a:ext cx="682865" cy="1116417"/>
          </a:xfrm>
          <a:prstGeom prst="rect">
            <a:avLst/>
          </a:prstGeom>
          <a:noFill/>
        </p:spPr>
      </p:pic>
      <p:pic>
        <p:nvPicPr>
          <p:cNvPr id="20485" name="Picture 5" descr="http://www.snusel24.de/fileadmin/bilder/snusel-eich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736668">
            <a:off x="6390824" y="1713265"/>
            <a:ext cx="784369" cy="828434"/>
          </a:xfrm>
          <a:prstGeom prst="rect">
            <a:avLst/>
          </a:prstGeom>
          <a:noFill/>
        </p:spPr>
      </p:pic>
      <p:pic>
        <p:nvPicPr>
          <p:cNvPr id="15" name="Picture 5" descr="http://www.snusel24.de/fileadmin/bilder/snusel-eich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804248" y="2564904"/>
            <a:ext cx="822728" cy="1008112"/>
          </a:xfrm>
          <a:prstGeom prst="rect">
            <a:avLst/>
          </a:prstGeom>
          <a:noFill/>
        </p:spPr>
      </p:pic>
      <p:pic>
        <p:nvPicPr>
          <p:cNvPr id="20" name="Picture 5" descr="http://www.snusel24.de/fileadmin/bilder/snusel-eich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652120" y="1628800"/>
            <a:ext cx="750720" cy="1023048"/>
          </a:xfrm>
          <a:prstGeom prst="rect">
            <a:avLst/>
          </a:prstGeom>
          <a:noFill/>
        </p:spPr>
      </p:pic>
      <p:pic>
        <p:nvPicPr>
          <p:cNvPr id="14" name="Picture 5" descr="http://www.snusel24.de/fileadmin/bilder/snusel-eich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952667" flipH="1">
            <a:off x="5072519" y="2420700"/>
            <a:ext cx="851477" cy="890963"/>
          </a:xfrm>
          <a:prstGeom prst="rect">
            <a:avLst/>
          </a:prstGeom>
          <a:noFill/>
        </p:spPr>
      </p:pic>
      <p:pic>
        <p:nvPicPr>
          <p:cNvPr id="19" name="Picture 5" descr="http://www.snusel24.de/fileadmin/bilder/snusel-eich-logo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5868144" y="2564904"/>
            <a:ext cx="966744" cy="100811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076056" y="2132856"/>
            <a:ext cx="2736304" cy="11521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_AntiqueTradyBrk" pitchFamily="18" charset="-52"/>
              </a:rPr>
              <a:t>На 3 меньше </a:t>
            </a:r>
            <a:endParaRPr lang="ru-RU" sz="2800" b="1" dirty="0">
              <a:solidFill>
                <a:srgbClr val="002060"/>
              </a:solidFill>
              <a:latin typeface="a_AntiqueTradyBrk" pitchFamily="18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544" y="5661248"/>
            <a:ext cx="3096344" cy="936104"/>
          </a:xfrm>
          <a:prstGeom prst="roundRect">
            <a:avLst>
              <a:gd name="adj" fmla="val 23559"/>
            </a:avLst>
          </a:prstGeom>
          <a:solidFill>
            <a:schemeClr val="accent6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– 3 = 5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0648"/>
            <a:ext cx="5807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задачу, реши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532440" y="6381328"/>
            <a:ext cx="611560" cy="4766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052.radikal.ru/1010/a9/1946d700c702t.jpg"/>
          <p:cNvPicPr>
            <a:picLocks noChangeAspect="1" noChangeArrowheads="1"/>
          </p:cNvPicPr>
          <p:nvPr/>
        </p:nvPicPr>
        <p:blipFill>
          <a:blip r:embed="rId3" cstate="print"/>
          <a:srcRect b="35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img-fotki.yandex.ru/get/5703/tatyana2q8-medvedeva.227/0_5c969_1362f610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933056"/>
            <a:ext cx="1976620" cy="2592288"/>
          </a:xfrm>
          <a:prstGeom prst="rect">
            <a:avLst/>
          </a:prstGeom>
          <a:noFill/>
        </p:spPr>
      </p:pic>
      <p:sp>
        <p:nvSpPr>
          <p:cNvPr id="22" name="Скругленный прямоугольник 21"/>
          <p:cNvSpPr/>
          <p:nvPr/>
        </p:nvSpPr>
        <p:spPr>
          <a:xfrm>
            <a:off x="467544" y="5661248"/>
            <a:ext cx="3096344" cy="936104"/>
          </a:xfrm>
          <a:prstGeom prst="roundRect">
            <a:avLst>
              <a:gd name="adj" fmla="val 23559"/>
            </a:avLst>
          </a:prstGeom>
          <a:solidFill>
            <a:schemeClr val="accent6">
              <a:lumMod val="20000"/>
              <a:lumOff val="80000"/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+ 2 = 9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404664"/>
            <a:ext cx="5807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задачу, реши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D:\Мои документы\9. КАРТИНКИ\ЗВЕРИ\3f1e73c6d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72" t="9072" r="12305" b="6257"/>
          <a:stretch>
            <a:fillRect/>
          </a:stretch>
        </p:blipFill>
        <p:spPr bwMode="auto">
          <a:xfrm rot="20047572">
            <a:off x="189525" y="3741379"/>
            <a:ext cx="1025241" cy="1104106"/>
          </a:xfrm>
          <a:prstGeom prst="rect">
            <a:avLst/>
          </a:prstGeom>
          <a:noFill/>
        </p:spPr>
      </p:pic>
      <p:pic>
        <p:nvPicPr>
          <p:cNvPr id="21" name="Picture 2" descr="D:\Мои документы\9. КАРТИНКИ\ЗВЕРИ\3f1e73c6d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72" t="9072" r="12305" b="6257"/>
          <a:stretch>
            <a:fillRect/>
          </a:stretch>
        </p:blipFill>
        <p:spPr bwMode="auto">
          <a:xfrm rot="19910667">
            <a:off x="3528933" y="3071813"/>
            <a:ext cx="922267" cy="993210"/>
          </a:xfrm>
          <a:prstGeom prst="rect">
            <a:avLst/>
          </a:prstGeom>
          <a:noFill/>
        </p:spPr>
      </p:pic>
      <p:pic>
        <p:nvPicPr>
          <p:cNvPr id="25" name="Picture 2" descr="D:\Мои документы\9. КАРТИНКИ\ЗВЕРИ\3f1e73c6d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72" t="9072" r="12305" b="6257"/>
          <a:stretch>
            <a:fillRect/>
          </a:stretch>
        </p:blipFill>
        <p:spPr bwMode="auto">
          <a:xfrm rot="19739987">
            <a:off x="7873573" y="4509120"/>
            <a:ext cx="1270427" cy="1368152"/>
          </a:xfrm>
          <a:prstGeom prst="rect">
            <a:avLst/>
          </a:prstGeom>
          <a:noFill/>
        </p:spPr>
      </p:pic>
      <p:pic>
        <p:nvPicPr>
          <p:cNvPr id="26" name="Picture 2" descr="D:\Мои документы\9. КАРТИНКИ\ЗВЕРИ\3f1e73c6d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72" t="9072" r="12305" b="6257"/>
          <a:stretch>
            <a:fillRect/>
          </a:stretch>
        </p:blipFill>
        <p:spPr bwMode="auto">
          <a:xfrm rot="19719270">
            <a:off x="3017791" y="4343693"/>
            <a:ext cx="1015558" cy="1093678"/>
          </a:xfrm>
          <a:prstGeom prst="rect">
            <a:avLst/>
          </a:prstGeom>
          <a:noFill/>
        </p:spPr>
      </p:pic>
      <p:pic>
        <p:nvPicPr>
          <p:cNvPr id="27" name="Picture 2" descr="D:\Мои документы\9. КАРТИНКИ\ЗВЕРИ\3f1e73c6d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72" t="9072" r="12305" b="6257"/>
          <a:stretch>
            <a:fillRect/>
          </a:stretch>
        </p:blipFill>
        <p:spPr bwMode="auto">
          <a:xfrm rot="20414943">
            <a:off x="1114402" y="2909444"/>
            <a:ext cx="936104" cy="1008112"/>
          </a:xfrm>
          <a:prstGeom prst="rect">
            <a:avLst/>
          </a:prstGeom>
          <a:noFill/>
        </p:spPr>
      </p:pic>
      <p:pic>
        <p:nvPicPr>
          <p:cNvPr id="28" name="Picture 2" descr="D:\Мои документы\9. КАРТИНКИ\ЗВЕРИ\3f1e73c6d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72" t="9072" r="12305" b="6257"/>
          <a:stretch>
            <a:fillRect/>
          </a:stretch>
        </p:blipFill>
        <p:spPr bwMode="auto">
          <a:xfrm rot="19630596">
            <a:off x="1905187" y="4551437"/>
            <a:ext cx="1006889" cy="1084342"/>
          </a:xfrm>
          <a:prstGeom prst="rect">
            <a:avLst/>
          </a:prstGeom>
          <a:noFill/>
        </p:spPr>
      </p:pic>
      <p:pic>
        <p:nvPicPr>
          <p:cNvPr id="23" name="Picture 2" descr="D:\Мои документы\9. КАРТИНКИ\ЗВЕРИ\3f1e73c6d25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72" t="9072" r="12305" b="6257"/>
          <a:stretch>
            <a:fillRect/>
          </a:stretch>
        </p:blipFill>
        <p:spPr bwMode="auto">
          <a:xfrm rot="20253247">
            <a:off x="718857" y="4381578"/>
            <a:ext cx="1069140" cy="1151382"/>
          </a:xfrm>
          <a:prstGeom prst="rect">
            <a:avLst/>
          </a:prstGeom>
          <a:noFill/>
        </p:spPr>
      </p:pic>
      <p:pic>
        <p:nvPicPr>
          <p:cNvPr id="21507" name="Picture 3" descr="D:\Мои документы\9. КАРТИНКИ\ПТИЦЫ\ptica-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076056" y="2060848"/>
            <a:ext cx="2088232" cy="1326943"/>
          </a:xfrm>
          <a:prstGeom prst="rect">
            <a:avLst/>
          </a:prstGeom>
          <a:noFill/>
        </p:spPr>
      </p:pic>
      <p:pic>
        <p:nvPicPr>
          <p:cNvPr id="21508" name="Picture 4" descr="D:\Мои документы\9. КАРТИНКИ\ПТИЦЫ\ptica-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364088" y="2708920"/>
            <a:ext cx="1872208" cy="1271719"/>
          </a:xfrm>
          <a:prstGeom prst="rect">
            <a:avLst/>
          </a:prstGeom>
          <a:noFill/>
        </p:spPr>
      </p:pic>
      <p:pic>
        <p:nvPicPr>
          <p:cNvPr id="21510" name="Picture 6" descr="D:\Мои документы\9. КАРТИНКИ\ПТИЦЫ\ptica-3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932040" y="1628800"/>
            <a:ext cx="1944216" cy="91440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716016" y="2132856"/>
            <a:ext cx="2952328" cy="15121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_AntiqueTradyBrk" pitchFamily="18" charset="-52"/>
              </a:rPr>
              <a:t>На 2 больше </a:t>
            </a:r>
            <a:endParaRPr lang="ru-RU" sz="2800" b="1" dirty="0">
              <a:solidFill>
                <a:srgbClr val="002060"/>
              </a:solidFill>
              <a:latin typeface="a_AntiqueTradyBrk" pitchFamily="18" charset="-52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32440" y="6453336"/>
            <a:ext cx="611560" cy="404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http://s002.radikal.ru/i199/1112/38/f4e9bccd837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  <a:alpha val="86000"/>
            </a:schemeClr>
          </a:solidFill>
        </p:spPr>
      </p:pic>
      <p:sp>
        <p:nvSpPr>
          <p:cNvPr id="22" name="Скругленный прямоугольник 21"/>
          <p:cNvSpPr/>
          <p:nvPr/>
        </p:nvSpPr>
        <p:spPr>
          <a:xfrm>
            <a:off x="2411760" y="1628800"/>
            <a:ext cx="3096344" cy="936104"/>
          </a:xfrm>
          <a:prstGeom prst="roundRect">
            <a:avLst>
              <a:gd name="adj" fmla="val 38717"/>
            </a:avLst>
          </a:prstGeom>
          <a:solidFill>
            <a:schemeClr val="bg1">
              <a:alpha val="8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+ 2 = 7</a:t>
            </a: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95536" y="332656"/>
            <a:ext cx="58079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Составь задачу, реши</a:t>
            </a:r>
            <a:endParaRPr lang="ru-RU" sz="4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604448" y="6525344"/>
            <a:ext cx="539552" cy="3326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D:\Мои документы\9. КАРТИНКИ\НОВЫЙ ГОД\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581128"/>
            <a:ext cx="864096" cy="1194321"/>
          </a:xfrm>
          <a:prstGeom prst="rect">
            <a:avLst/>
          </a:prstGeom>
          <a:noFill/>
        </p:spPr>
      </p:pic>
      <p:pic>
        <p:nvPicPr>
          <p:cNvPr id="21514" name="Picture 10" descr="http://noviy-god-year.2012-god-ru.ru/images/elochk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908720"/>
            <a:ext cx="3096344" cy="4800576"/>
          </a:xfrm>
          <a:prstGeom prst="rect">
            <a:avLst/>
          </a:prstGeom>
          <a:noFill/>
        </p:spPr>
      </p:pic>
      <p:pic>
        <p:nvPicPr>
          <p:cNvPr id="4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6" cstate="print"/>
          <a:srcRect l="16271" t="1642" r="21342" b="4779"/>
          <a:stretch>
            <a:fillRect/>
          </a:stretch>
        </p:blipFill>
        <p:spPr bwMode="auto">
          <a:xfrm>
            <a:off x="4283968" y="4437112"/>
            <a:ext cx="936104" cy="1404156"/>
          </a:xfrm>
          <a:prstGeom prst="rect">
            <a:avLst/>
          </a:prstGeom>
          <a:noFill/>
        </p:spPr>
      </p:pic>
      <p:pic>
        <p:nvPicPr>
          <p:cNvPr id="29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6" cstate="print"/>
          <a:srcRect l="16271" t="1642" r="21342" b="4779"/>
          <a:stretch>
            <a:fillRect/>
          </a:stretch>
        </p:blipFill>
        <p:spPr bwMode="auto">
          <a:xfrm>
            <a:off x="5076056" y="4941168"/>
            <a:ext cx="936104" cy="1404156"/>
          </a:xfrm>
          <a:prstGeom prst="rect">
            <a:avLst/>
          </a:prstGeom>
          <a:noFill/>
        </p:spPr>
      </p:pic>
      <p:pic>
        <p:nvPicPr>
          <p:cNvPr id="30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6" cstate="print"/>
          <a:srcRect l="16271" t="1642" r="21342" b="4779"/>
          <a:stretch>
            <a:fillRect/>
          </a:stretch>
        </p:blipFill>
        <p:spPr bwMode="auto">
          <a:xfrm>
            <a:off x="6084168" y="5229200"/>
            <a:ext cx="936104" cy="1404156"/>
          </a:xfrm>
          <a:prstGeom prst="rect">
            <a:avLst/>
          </a:prstGeom>
          <a:noFill/>
        </p:spPr>
      </p:pic>
      <p:pic>
        <p:nvPicPr>
          <p:cNvPr id="31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6" cstate="print"/>
          <a:srcRect l="16271" t="1642" r="21342" b="4779"/>
          <a:stretch>
            <a:fillRect/>
          </a:stretch>
        </p:blipFill>
        <p:spPr bwMode="auto">
          <a:xfrm>
            <a:off x="7164288" y="5229200"/>
            <a:ext cx="936104" cy="1404156"/>
          </a:xfrm>
          <a:prstGeom prst="rect">
            <a:avLst/>
          </a:prstGeom>
          <a:noFill/>
        </p:spPr>
      </p:pic>
      <p:pic>
        <p:nvPicPr>
          <p:cNvPr id="32" name="Picture 3" descr="D:\Мои документы\9. КАРТИНКИ\НОВЫЙ ГОД\93.png"/>
          <p:cNvPicPr>
            <a:picLocks noChangeAspect="1" noChangeArrowheads="1"/>
          </p:cNvPicPr>
          <p:nvPr/>
        </p:nvPicPr>
        <p:blipFill>
          <a:blip r:embed="rId6" cstate="print"/>
          <a:srcRect l="16271" t="1642" r="21342" b="4779"/>
          <a:stretch>
            <a:fillRect/>
          </a:stretch>
        </p:blipFill>
        <p:spPr bwMode="auto">
          <a:xfrm>
            <a:off x="7812360" y="4725144"/>
            <a:ext cx="936104" cy="1404156"/>
          </a:xfrm>
          <a:prstGeom prst="rect">
            <a:avLst/>
          </a:prstGeom>
          <a:noFill/>
        </p:spPr>
      </p:pic>
      <p:pic>
        <p:nvPicPr>
          <p:cNvPr id="34" name="Picture 4" descr="D:\Мои документы\9. КАРТИНКИ\НОВЫЙ ГОД\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509120"/>
            <a:ext cx="864096" cy="1194321"/>
          </a:xfrm>
          <a:prstGeom prst="rect">
            <a:avLst/>
          </a:prstGeom>
          <a:noFill/>
        </p:spPr>
      </p:pic>
      <p:pic>
        <p:nvPicPr>
          <p:cNvPr id="36" name="Picture 4" descr="D:\Мои документы\9. КАРТИНКИ\НОВЫЙ ГОД\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157192"/>
            <a:ext cx="864096" cy="1194321"/>
          </a:xfrm>
          <a:prstGeom prst="rect">
            <a:avLst/>
          </a:prstGeom>
          <a:noFill/>
        </p:spPr>
      </p:pic>
      <p:pic>
        <p:nvPicPr>
          <p:cNvPr id="40" name="Picture 4" descr="D:\Мои документы\9. КАРТИНКИ\НОВЫЙ ГОД\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581128"/>
            <a:ext cx="864096" cy="1194321"/>
          </a:xfrm>
          <a:prstGeom prst="rect">
            <a:avLst/>
          </a:prstGeom>
          <a:noFill/>
        </p:spPr>
      </p:pic>
      <p:pic>
        <p:nvPicPr>
          <p:cNvPr id="39" name="Picture 4" descr="D:\Мои документы\9. КАРТИНКИ\НОВЫЙ ГОД\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5229200"/>
            <a:ext cx="864096" cy="1194321"/>
          </a:xfrm>
          <a:prstGeom prst="rect">
            <a:avLst/>
          </a:prstGeom>
          <a:noFill/>
        </p:spPr>
      </p:pic>
      <p:pic>
        <p:nvPicPr>
          <p:cNvPr id="35" name="Picture 4" descr="D:\Мои документы\9. КАРТИНКИ\НОВЫЙ ГОД\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5229200"/>
            <a:ext cx="864096" cy="1194321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611560" y="4869160"/>
            <a:ext cx="3888432" cy="1584176"/>
          </a:xfrm>
          <a:prstGeom prst="roundRect">
            <a:avLst>
              <a:gd name="adj" fmla="val 3326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2 больше</a:t>
            </a:r>
            <a:endParaRPr lang="ru-RU" sz="1600" dirty="0"/>
          </a:p>
        </p:txBody>
      </p:sp>
      <p:pic>
        <p:nvPicPr>
          <p:cNvPr id="41" name="Picture 4" descr="D:\Мои документы\9. КАРТИНКИ\НОВЫЙ ГОД\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864096" cy="1194321"/>
          </a:xfrm>
          <a:prstGeom prst="rect">
            <a:avLst/>
          </a:prstGeom>
          <a:noFill/>
        </p:spPr>
      </p:pic>
      <p:pic>
        <p:nvPicPr>
          <p:cNvPr id="21" name="Picture 2" descr="http://img-fotki.yandex.ru/get/5703/tatyana2q8-medvedeva.227/0_5c969_1362f610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484784"/>
            <a:ext cx="1976620" cy="259228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т это 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135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 ьх-</dc:creator>
  <cp:lastModifiedBy>admin</cp:lastModifiedBy>
  <cp:revision>23</cp:revision>
  <dcterms:created xsi:type="dcterms:W3CDTF">2012-12-17T16:55:13Z</dcterms:created>
  <dcterms:modified xsi:type="dcterms:W3CDTF">2013-01-05T12:04:47Z</dcterms:modified>
</cp:coreProperties>
</file>